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904D-52AD-4281-B9DB-47D3CB895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16978-684C-4AB5-8D41-4F17017AB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31549-F866-4169-AF98-CE95FCC3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B38CC-8C63-4A88-958E-489599F9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9FDFF-03C8-458F-B43F-CF872851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4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9285-B399-4E46-9C90-5867CAC0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D9C79-548C-47DB-A17D-9F5A15E82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C703-4368-478D-B318-9F401DFE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5885-1A9E-406C-A179-49AFDAE0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AFB5-A1B6-4A04-A828-D90A9090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7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6B2E3D-811B-4246-918B-ADC61AD4A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188E0-E838-481E-9347-CA37AC09A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8140B-2721-492F-B3C5-8D05015A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A9031-C87E-43A6-9509-355C15D9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FFBEC-B96D-46CA-8C9C-5C8117A8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0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8185-7E80-4900-8206-2C6DAE85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76B21-72A1-4577-B3B0-BBC76E299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65CD-CC73-4027-B857-E0B4F396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EC5A9-A04E-441C-BAD1-0CE7A4F6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55EC-4746-48B9-859E-2B059736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3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7AF2-F5BC-4F43-929B-46F9836F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DD055-8FBD-463F-A209-1637B3B5F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F8F7B-A2F8-4277-9228-44B8C26A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6DEC9-D0E4-4BBD-95D6-DD2ABF23D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65FAC-D3FD-427A-B66A-5EBA40DA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7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AEA56-3790-4DD8-AFF2-079769BD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B288E-894A-4DC7-BF08-AB2F87135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B0D72-6DC6-4DB4-8865-0E564E258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F6D67-B34C-4A30-8E62-C79C78B8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9418F-596F-4502-BFE4-F9441AE3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01F6B-FA10-41AA-BDF8-731BB364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4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58C2-D87D-4A93-80C8-678E6B07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55842-F696-4A5F-B296-4C6DE0825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3C4C7-4946-4254-B2FC-A7DBB03BE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2B754E-5DBD-4C08-9C9F-B540CB646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C9213-4598-4CF7-9A06-B7645C40F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0B03D-0360-4E53-9759-2540AE1C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C1E66A-3BF7-4ACA-8511-2BA584F5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627D-23CD-49C1-B3D1-2F63E364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7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547-32C3-4F6F-BA3B-6E185B9B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799B1-F759-4098-BF4A-5D7D3565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2A7C0-BE00-407D-8BE6-E1A32FBD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3208A-3847-4C01-8995-4900833F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3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E9FEC-0ADE-4A04-877A-D39943D0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1B133-E8C4-4C14-9C17-401AB9BE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18DF3-7062-4760-A38D-F7AAD035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C0C3-3613-4433-8F39-2907A949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FF5D0-FB23-42D0-AE12-32C2135F6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296AC-C1D6-4611-91F6-A052C04A0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8911C-3BDC-43DA-A161-568EA38D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4CB0E-5201-4DA0-BFA9-EE8F1B5D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B9019-67A8-4100-B69D-41614810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726EE-4979-452A-AA88-CE0CB2BA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27476-8FD5-4498-B872-7CC506A40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6D8F1-F0DD-43DB-92A9-AC239BEE7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CE2C2-DB35-4E65-8876-6D5B726E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AB248-5F52-4F13-9EE4-2AB7F422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BC004-6155-458D-9394-51C650D9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4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45E62C-6A0D-41C6-A655-5F0FD249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46365-8C65-475C-B0E5-D096C094F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930EA-DC8D-44B6-8803-1002473F1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54D69-6C1A-440F-AA09-2F82475BC990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B8869-ADE2-4F31-A20E-6ED4A4646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F1F7C-4C3A-4149-BBE0-2FB66408A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35B13-8563-42EB-B614-2BF4A8322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8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id="{16F4AFC1-F60E-44E6-9D3E-4E31401A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8E9C6B4-76B4-4A6F-8D03-0A0A1B096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34" y="-66675"/>
            <a:ext cx="5382731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7B1E90-F4D4-4C20-A39E-34FA95C1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809" y="0"/>
            <a:ext cx="5658191" cy="6858000"/>
          </a:xfrm>
          <a:prstGeom prst="rect">
            <a:avLst/>
          </a:prstGeom>
        </p:spPr>
      </p:pic>
      <p:pic>
        <p:nvPicPr>
          <p:cNvPr id="3" name="Picture 2" descr="A person wearing a green hat&#10;&#10;Description automatically generated">
            <a:extLst>
              <a:ext uri="{FF2B5EF4-FFF2-40B4-BE49-F238E27FC236}">
                <a16:creationId xmlns:a16="http://schemas.microsoft.com/office/drawing/2014/main" id="{3507FA53-CF41-4290-B099-A55C80D9C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Kenneth David West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91" y="174660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Marwan Al Balushi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C06DA-001A-403F-983B-63CE76222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02" y="0"/>
            <a:ext cx="7103998" cy="6858000"/>
          </a:xfrm>
          <a:prstGeom prst="rect">
            <a:avLst/>
          </a:prstGeom>
        </p:spPr>
      </p:pic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2E7068E-EA0B-4258-9A77-28169592E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Pietra Amaral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89" y="5545648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Ramesh Shrestha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helicopter&#10;&#10;Description automatically generated">
            <a:extLst>
              <a:ext uri="{FF2B5EF4-FFF2-40B4-BE49-F238E27FC236}">
                <a16:creationId xmlns:a16="http://schemas.microsoft.com/office/drawing/2014/main" id="{C4AC1CE8-36C9-48EB-AC78-21C465EF2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79" y="0"/>
            <a:ext cx="4500563" cy="6858000"/>
          </a:xfrm>
          <a:prstGeom prst="rect">
            <a:avLst/>
          </a:prstGeom>
        </p:spPr>
      </p:pic>
      <p:pic>
        <p:nvPicPr>
          <p:cNvPr id="3" name="Picture 2" descr="A person with his hands on his head&#10;&#10;Description automatically generated">
            <a:extLst>
              <a:ext uri="{FF2B5EF4-FFF2-40B4-BE49-F238E27FC236}">
                <a16:creationId xmlns:a16="http://schemas.microsoft.com/office/drawing/2014/main" id="{949E8FC4-7C0B-448C-AD14-2D9C379E3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9641" y="1143000"/>
            <a:ext cx="6857999" cy="457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Ricardo Beltran 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89" y="354523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Sofia Chavez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39FBC76-DE46-4E9C-A62F-7067ED475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00" y="0"/>
            <a:ext cx="5143500" cy="6858000"/>
          </a:xfrm>
          <a:prstGeom prst="rect">
            <a:avLst/>
          </a:prstGeom>
        </p:spPr>
      </p:pic>
      <p:pic>
        <p:nvPicPr>
          <p:cNvPr id="4" name="Picture 3" descr="A person sitting on a yellow flower&#10;&#10;Description automatically generated">
            <a:extLst>
              <a:ext uri="{FF2B5EF4-FFF2-40B4-BE49-F238E27FC236}">
                <a16:creationId xmlns:a16="http://schemas.microsoft.com/office/drawing/2014/main" id="{19D4C20E-BCF1-4402-84B4-C221F623B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0"/>
            <a:ext cx="51435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Stephanie Jackson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89" y="411673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Swapnil Gajanan Daware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A9B9897-18F3-48A9-865C-CE9EF83B6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0"/>
            <a:ext cx="51435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William Fruth</a:t>
            </a:r>
            <a:endParaRPr lang="en-US" dirty="0"/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90BD635-E877-41D8-AA46-B93053981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0"/>
            <a:ext cx="51435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DBEAF2-AFB5-4376-B374-1B0530EFE090}"/>
              </a:ext>
            </a:extLst>
          </p:cNvPr>
          <p:cNvSpPr/>
          <p:nvPr/>
        </p:nvSpPr>
        <p:spPr>
          <a:xfrm>
            <a:off x="7811589" y="19259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Dylan Wages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65E3EF5-9535-44E9-8AD4-AB7BD711D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63" y="0"/>
            <a:ext cx="333632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A01D2B-F27C-4E9E-B013-C51C386FB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8223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Brendon C. Bailey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BEAF2-AFB5-4376-B374-1B0530EFE090}"/>
              </a:ext>
            </a:extLst>
          </p:cNvPr>
          <p:cNvSpPr/>
          <p:nvPr/>
        </p:nvSpPr>
        <p:spPr>
          <a:xfrm>
            <a:off x="7811589" y="19259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Thomas Sanders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F8AD5-1FE3-4AD3-9543-AAEFEEF3F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11748E-83D8-4AF1-B699-FDC59EFD1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8E36FE-49C8-4104-887A-E7C8EE01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EDA15A-51CA-4C37-A983-564CE1CA8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445D54-1157-4B39-9C11-DC0175BA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C105488-7AC3-4862-80E3-59DB8F99E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2001" b="1"/>
          <a:stretch/>
        </p:blipFill>
        <p:spPr>
          <a:xfrm>
            <a:off x="0" y="9"/>
            <a:ext cx="4654296" cy="6858019"/>
          </a:xfrm>
          <a:prstGeom prst="rect">
            <a:avLst/>
          </a:prstGeom>
        </p:spPr>
      </p:pic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6DD33301-8668-4040-A9E6-DDB157B8D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1" b="30319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6006737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Ahmed Salim Sultan Al Falahi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89" y="263435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Angela Poling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reen shirt&#10;&#10;Description automatically generated">
            <a:extLst>
              <a:ext uri="{FF2B5EF4-FFF2-40B4-BE49-F238E27FC236}">
                <a16:creationId xmlns:a16="http://schemas.microsoft.com/office/drawing/2014/main" id="{8A3D2043-0FBD-44D4-89C4-0D9C6F96B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915" y="0"/>
            <a:ext cx="457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89" y="145132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Francesca Esquivel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5B5383-FE3E-4094-A9D3-3FD978C1A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8537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145132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Elizabeth Salazar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5613A6D-FD16-4FCD-A8F0-9693AC697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85" y="0"/>
            <a:ext cx="769061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C67B5-69BF-454E-AB36-F0E925C91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123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A0FE75-C9BD-4D67-AFD5-89092E36FA5F}"/>
              </a:ext>
            </a:extLst>
          </p:cNvPr>
          <p:cNvSpPr/>
          <p:nvPr/>
        </p:nvSpPr>
        <p:spPr>
          <a:xfrm>
            <a:off x="0" y="5545649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Jacob Phillips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1BD0F-AA0B-40E7-8753-8ACB59E16C6E}"/>
              </a:ext>
            </a:extLst>
          </p:cNvPr>
          <p:cNvSpPr/>
          <p:nvPr/>
        </p:nvSpPr>
        <p:spPr>
          <a:xfrm>
            <a:off x="7811591" y="174660"/>
            <a:ext cx="4380411" cy="6191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Justin Czajkowski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44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Allice</dc:creator>
  <cp:lastModifiedBy>Erin Allice</cp:lastModifiedBy>
  <cp:revision>5</cp:revision>
  <dcterms:created xsi:type="dcterms:W3CDTF">2020-05-07T19:16:04Z</dcterms:created>
  <dcterms:modified xsi:type="dcterms:W3CDTF">2020-05-15T13:11:28Z</dcterms:modified>
</cp:coreProperties>
</file>